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4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673"/>
    <a:srgbClr val="0C4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8" autoAdjust="0"/>
    <p:restoredTop sz="94660"/>
  </p:normalViewPr>
  <p:slideViewPr>
    <p:cSldViewPr snapToGrid="0">
      <p:cViewPr>
        <p:scale>
          <a:sx n="69" d="100"/>
          <a:sy n="69" d="100"/>
        </p:scale>
        <p:origin x="189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08218-5B23-F94B-8194-5CF424DEDD1A}" type="datetimeFigureOut">
              <a:rPr lang="ru-RU" smtClean="0"/>
              <a:t>12.04.17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ABCE-8A5E-AA48-B7ED-BBE308858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1"/>
            <a:ext cx="12192000" cy="6825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652696" y="802355"/>
            <a:ext cx="4682836" cy="633597"/>
          </a:xfrm>
        </p:spPr>
        <p:txBody>
          <a:bodyPr anchor="b">
            <a:noAutofit/>
          </a:bodyPr>
          <a:lstStyle>
            <a:lvl1pPr algn="ctr">
              <a:defRPr sz="4200" b="1">
                <a:solidFill>
                  <a:srgbClr val="0C476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52696" y="1405472"/>
            <a:ext cx="4325947" cy="63398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357673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СИСТЕМА ВЫЕЗДНЫХ </a:t>
            </a:r>
          </a:p>
          <a:p>
            <a:r>
              <a:rPr lang="ru-RU" dirty="0"/>
              <a:t>МЕДИЦИНСКИХ ОБСЛЕДОВАНИЙ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3400" y="6340009"/>
            <a:ext cx="2743200" cy="365125"/>
          </a:xfrm>
        </p:spPr>
        <p:txBody>
          <a:bodyPr/>
          <a:lstStyle/>
          <a:p>
            <a:fld id="{04C7597C-1C16-4FA7-BC98-FE14C3C6632E}" type="datetimeFigureOut">
              <a:rPr lang="ru-RU" smtClean="0"/>
              <a:t>12.04.17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7"/>
            <a:ext cx="12192000" cy="462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3899"/>
            <a:ext cx="1310643" cy="435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82" y="1405472"/>
            <a:ext cx="4105664" cy="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"/>
            <a:ext cx="12192000" cy="6830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Распространение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770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597C-1C16-4FA7-BC98-FE14C3C6632E}" type="datetimeFigureOut">
              <a:rPr lang="ru-RU" smtClean="0"/>
              <a:t>12.04.17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4E1A-E8C3-4496-94BF-AE66B18D6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0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8"/>
            <a:ext cx="12192000" cy="6830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Глобальная карта распространения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64404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8"/>
            <a:ext cx="12192000" cy="6830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Распространение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406468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8"/>
            <a:ext cx="12192000" cy="6830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Распространение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35645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8"/>
            <a:ext cx="12192000" cy="68308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754"/>
            <a:ext cx="8712926" cy="6438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13" y="4669535"/>
            <a:ext cx="2057404" cy="17251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64" y="1393280"/>
            <a:ext cx="3060198" cy="4267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22364" y="802355"/>
            <a:ext cx="3269636" cy="633597"/>
          </a:xfrm>
        </p:spPr>
        <p:txBody>
          <a:bodyPr anchor="b">
            <a:noAutofit/>
          </a:bodyPr>
          <a:lstStyle>
            <a:lvl1pPr algn="l">
              <a:defRPr sz="4200" b="1">
                <a:solidFill>
                  <a:srgbClr val="0C476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Спасибо!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922364" y="1405472"/>
            <a:ext cx="3056279" cy="633985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357673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Мы готовы ответить на ваши вопросы.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69"/>
            <a:ext cx="12192000" cy="6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"/>
            <a:ext cx="12192000" cy="6830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Глобальная карта распространения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40787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"/>
            <a:ext cx="12192000" cy="6830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Распространение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19605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"/>
            <a:ext cx="12192000" cy="6830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Распространение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380593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"/>
            <a:ext cx="12192000" cy="6830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802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5760" y="120272"/>
            <a:ext cx="10894423" cy="441431"/>
          </a:xfrm>
        </p:spPr>
        <p:txBody>
          <a:bodyPr anchor="b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Распространение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0596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597C-1C16-4FA7-BC98-FE14C3C6632E}" type="datetimeFigureOut">
              <a:rPr lang="ru-RU" smtClean="0"/>
              <a:t>12.04.17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4E1A-E8C3-4496-94BF-AE66B18D6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jp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jp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jpg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jp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jpg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jp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6073" y="802355"/>
            <a:ext cx="10429459" cy="633597"/>
          </a:xfrm>
        </p:spPr>
        <p:txBody>
          <a:bodyPr/>
          <a:lstStyle/>
          <a:p>
            <a:r>
              <a:rPr lang="ru-RU" dirty="0"/>
              <a:t>Интернет-скрининг глазами пациента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Система выездных медицинских обследований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67154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Администрация медицинских учреждений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408080"/>
            <a:ext cx="6897925" cy="4598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6859" y="1768733"/>
            <a:ext cx="4316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Управление нагрузкой врачей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Контроль за потоками участников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Онлайн запись на приемы и обследования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Расписание врачей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Электронные карты участников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07" y="1900168"/>
            <a:ext cx="170652" cy="31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Врачи, Лаборатории анализов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08081"/>
            <a:ext cx="6667500" cy="444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6555" y="1768733"/>
            <a:ext cx="43167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Все врачебные специализации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Гибко настраиваемые интерфейсы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Шаблоны и справочники – избавление от рутины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Полная информация об участнике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8" y="1932065"/>
            <a:ext cx="165444" cy="20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Врачи, Лаборатории анализов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1408081"/>
            <a:ext cx="6705600" cy="444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6555" y="1768733"/>
            <a:ext cx="43167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Все врачебные специализации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Гибко настраиваемые интерфейсы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Шаблоны и справочники – избавление от рутины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Полная информация об участнике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8" y="1932065"/>
            <a:ext cx="165444" cy="20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Врачи, Лаборатории анализов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2" y="1408081"/>
            <a:ext cx="6667500" cy="444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6555" y="1768733"/>
            <a:ext cx="43167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Все врачебные специализации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Гибко настраиваемые интерфейсы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Шаблоны и справочники – избавление от рутины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Полная информация об участнике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8" y="1932065"/>
            <a:ext cx="165444" cy="20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Участники акций, обследований, медосмотров. Пациенты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29923"/>
            <a:ext cx="6524437" cy="4349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6083" y="1408081"/>
            <a:ext cx="472712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Личный кабинет участника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Самостоятельная онлайн запись на акции </a:t>
            </a:r>
          </a:p>
          <a:p>
            <a:r>
              <a:rPr lang="ru-RU" dirty="0">
                <a:latin typeface="Cambria" panose="02040503050406030204" pitchFamily="18" charset="0"/>
              </a:rPr>
              <a:t>и приемы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Загрузка анализов, выписок и других </a:t>
            </a:r>
          </a:p>
          <a:p>
            <a:r>
              <a:rPr lang="ru-RU" dirty="0">
                <a:latin typeface="Cambria" panose="02040503050406030204" pitchFamily="18" charset="0"/>
              </a:rPr>
              <a:t>медицинских документов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Просмотр записей врачей, результатов </a:t>
            </a:r>
          </a:p>
          <a:p>
            <a:r>
              <a:rPr lang="ru-RU" dirty="0">
                <a:latin typeface="Cambria" panose="02040503050406030204" pitchFamily="18" charset="0"/>
              </a:rPr>
              <a:t>обследований, рекомендации по здоровью </a:t>
            </a:r>
          </a:p>
          <a:p>
            <a:r>
              <a:rPr lang="ru-RU" dirty="0">
                <a:latin typeface="Cambria" panose="02040503050406030204" pitchFamily="18" charset="0"/>
              </a:rPr>
              <a:t>и так далее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Ведение собственной медицинской карты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1" y="1535545"/>
            <a:ext cx="174741" cy="40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Участники акций, обследований, медосмотров. Пациенты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08081"/>
            <a:ext cx="6654800" cy="444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6083" y="1408081"/>
            <a:ext cx="472712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Личный кабинет участника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Самостоятельная онлайн запись на акции </a:t>
            </a:r>
          </a:p>
          <a:p>
            <a:r>
              <a:rPr lang="ru-RU" dirty="0">
                <a:latin typeface="Cambria" panose="02040503050406030204" pitchFamily="18" charset="0"/>
              </a:rPr>
              <a:t>и приемы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Загрузка анализов, выписок и других </a:t>
            </a:r>
          </a:p>
          <a:p>
            <a:r>
              <a:rPr lang="ru-RU" dirty="0">
                <a:latin typeface="Cambria" panose="02040503050406030204" pitchFamily="18" charset="0"/>
              </a:rPr>
              <a:t>медицинских документов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Просмотр записей врачей, результатов </a:t>
            </a:r>
          </a:p>
          <a:p>
            <a:r>
              <a:rPr lang="ru-RU" dirty="0">
                <a:latin typeface="Cambria" panose="02040503050406030204" pitchFamily="18" charset="0"/>
              </a:rPr>
              <a:t>обследований, рекомендации по здоровью </a:t>
            </a:r>
          </a:p>
          <a:p>
            <a:r>
              <a:rPr lang="ru-RU" dirty="0">
                <a:latin typeface="Cambria" panose="02040503050406030204" pitchFamily="18" charset="0"/>
              </a:rPr>
              <a:t>и так далее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Ведение собственной медицинской карты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1" y="1535545"/>
            <a:ext cx="174741" cy="40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Участники акций, обследований, медосмотров. Пациенты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08081"/>
            <a:ext cx="6667500" cy="444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6083" y="1408081"/>
            <a:ext cx="472712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Личный кабинет участника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Самостоятельная онлайн запись на акции </a:t>
            </a:r>
          </a:p>
          <a:p>
            <a:r>
              <a:rPr lang="ru-RU" dirty="0">
                <a:latin typeface="Cambria" panose="02040503050406030204" pitchFamily="18" charset="0"/>
              </a:rPr>
              <a:t>и приемы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Загрузка анализов, выписок и других </a:t>
            </a:r>
          </a:p>
          <a:p>
            <a:r>
              <a:rPr lang="ru-RU" dirty="0">
                <a:latin typeface="Cambria" panose="02040503050406030204" pitchFamily="18" charset="0"/>
              </a:rPr>
              <a:t>медицинских документов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Просмотр записей врачей, результатов </a:t>
            </a:r>
          </a:p>
          <a:p>
            <a:r>
              <a:rPr lang="ru-RU" dirty="0">
                <a:latin typeface="Cambria" panose="02040503050406030204" pitchFamily="18" charset="0"/>
              </a:rPr>
              <a:t>обследований, рекомендации по здоровью </a:t>
            </a:r>
          </a:p>
          <a:p>
            <a:r>
              <a:rPr lang="ru-RU" dirty="0">
                <a:latin typeface="Cambria" panose="02040503050406030204" pitchFamily="18" charset="0"/>
              </a:rPr>
              <a:t>и так далее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Ведение собственной медицинской карты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1" y="1535545"/>
            <a:ext cx="174741" cy="40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Участники акций, обследований, медосмотров. Пациенты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48703"/>
            <a:ext cx="6460043" cy="4306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6083" y="1408081"/>
            <a:ext cx="472712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Личный кабинет участника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Самостоятельная онлайн запись на акции </a:t>
            </a:r>
          </a:p>
          <a:p>
            <a:r>
              <a:rPr lang="ru-RU" dirty="0">
                <a:latin typeface="Cambria" panose="02040503050406030204" pitchFamily="18" charset="0"/>
              </a:rPr>
              <a:t>и приемы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Загрузка анализов, выписок и других </a:t>
            </a:r>
          </a:p>
          <a:p>
            <a:r>
              <a:rPr lang="ru-RU" dirty="0">
                <a:latin typeface="Cambria" panose="02040503050406030204" pitchFamily="18" charset="0"/>
              </a:rPr>
              <a:t>медицинских документов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Просмотр записей врачей, результатов </a:t>
            </a:r>
          </a:p>
          <a:p>
            <a:r>
              <a:rPr lang="ru-RU" dirty="0">
                <a:latin typeface="Cambria" panose="02040503050406030204" pitchFamily="18" charset="0"/>
              </a:rPr>
              <a:t>обследований, рекомендации по здоровью </a:t>
            </a:r>
          </a:p>
          <a:p>
            <a:r>
              <a:rPr lang="ru-RU" dirty="0">
                <a:latin typeface="Cambria" panose="02040503050406030204" pitchFamily="18" charset="0"/>
              </a:rPr>
              <a:t>и так далее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Ведение собственной медицинской карты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1" y="1535545"/>
            <a:ext cx="174741" cy="40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9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Участники акций, обследований, медосмотров. Пациенты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16425"/>
            <a:ext cx="6443406" cy="42631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6083" y="1408081"/>
            <a:ext cx="472712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Личный кабинет участника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Самостоятельная онлайн запись на акции </a:t>
            </a:r>
          </a:p>
          <a:p>
            <a:r>
              <a:rPr lang="ru-RU" dirty="0">
                <a:latin typeface="Cambria" panose="02040503050406030204" pitchFamily="18" charset="0"/>
              </a:rPr>
              <a:t>и приемы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Загрузка анализов, выписок и других </a:t>
            </a:r>
          </a:p>
          <a:p>
            <a:r>
              <a:rPr lang="ru-RU" dirty="0">
                <a:latin typeface="Cambria" panose="02040503050406030204" pitchFamily="18" charset="0"/>
              </a:rPr>
              <a:t>медицинских документов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Просмотр записей врачей, результатов </a:t>
            </a:r>
          </a:p>
          <a:p>
            <a:r>
              <a:rPr lang="ru-RU" dirty="0">
                <a:latin typeface="Cambria" panose="02040503050406030204" pitchFamily="18" charset="0"/>
              </a:rPr>
              <a:t>обследований, рекомендации по здоровью </a:t>
            </a:r>
          </a:p>
          <a:p>
            <a:r>
              <a:rPr lang="ru-RU" dirty="0">
                <a:latin typeface="Cambria" panose="02040503050406030204" pitchFamily="18" charset="0"/>
              </a:rPr>
              <a:t>и так далее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Ведение собственной медицинской карты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1" y="1535545"/>
            <a:ext cx="174741" cy="40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IV Неделя ранней диагностики рака. Одинцово, Московская область, РФ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" y="1104310"/>
            <a:ext cx="8015332" cy="4201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2480" y="1104310"/>
            <a:ext cx="38121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«Благодарим </a:t>
            </a:r>
            <a:r>
              <a:rPr lang="ru-RU" dirty="0" err="1"/>
              <a:t>Финтехклаб</a:t>
            </a:r>
            <a:r>
              <a:rPr lang="ru-RU" dirty="0"/>
              <a:t> за программу MEDSCREENING. Система очень помогла на нашей выездной акции по ранней диагностике рака с регистрацией участников, сбором, хранением и анализом информации.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 вашей помощью мы в очередной раз доказали, сколько можно сделать и как можно помочь людям, работая в команде единомышленников и энтузиастов своего дела.»</a:t>
            </a:r>
          </a:p>
          <a:p>
            <a:endParaRPr lang="ru-RU" dirty="0"/>
          </a:p>
          <a:p>
            <a:r>
              <a:rPr lang="ru-RU" dirty="0"/>
              <a:t>Доктор </a:t>
            </a:r>
            <a:r>
              <a:rPr lang="ru-RU" dirty="0" err="1"/>
              <a:t>Сомасундарам</a:t>
            </a:r>
            <a:r>
              <a:rPr lang="ru-RU" dirty="0"/>
              <a:t> </a:t>
            </a:r>
            <a:r>
              <a:rPr lang="ru-RU" dirty="0" err="1"/>
              <a:t>Субраманиан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Евразийский противораковый фонд         </a:t>
            </a:r>
            <a:r>
              <a:rPr lang="ru-RU" dirty="0" err="1"/>
              <a:t>Eurasian</a:t>
            </a:r>
            <a:r>
              <a:rPr lang="ru-RU" dirty="0"/>
              <a:t> </a:t>
            </a:r>
            <a:r>
              <a:rPr lang="ru-RU" dirty="0" err="1"/>
              <a:t>Federation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Oncology</a:t>
            </a:r>
            <a:r>
              <a:rPr lang="ru-RU" dirty="0"/>
              <a:t> (EAFO)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0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Глобальная карта распространения онкологии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65717"/>
            <a:ext cx="11211762" cy="51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Мы готовы ответить на ваши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10499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Распространение онкологии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04448"/>
            <a:ext cx="11387552" cy="52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>
                <a:solidFill>
                  <a:schemeClr val="bg1"/>
                </a:solidFill>
                <a:latin typeface="Cambria" panose="02040503050406030204" pitchFamily="18" charset="0"/>
              </a:rPr>
              <a:t>Система выездных медицинских обследований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21" y="1296894"/>
            <a:ext cx="7974900" cy="52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 b="9693"/>
          <a:stretch/>
        </p:blipFill>
        <p:spPr>
          <a:xfrm>
            <a:off x="365760" y="1101571"/>
            <a:ext cx="8141982" cy="5508300"/>
          </a:xfrm>
          <a:prstGeom prst="rect">
            <a:avLst/>
          </a:prstGeom>
        </p:spPr>
      </p:pic>
      <p:sp>
        <p:nvSpPr>
          <p:cNvPr id="11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Организаторы и Спонсоры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50636" y="3674657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Коммуникации с участниками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50637" y="2655392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Система аналитики и статистики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50637" y="1817192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Полный контроль медицинских акций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1973580"/>
            <a:ext cx="167640" cy="1676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2849881"/>
            <a:ext cx="167640" cy="1676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3893821"/>
            <a:ext cx="167640" cy="1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25675"/>
            <a:ext cx="8160054" cy="5440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1973580"/>
            <a:ext cx="167640" cy="167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2849881"/>
            <a:ext cx="167640" cy="167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3893821"/>
            <a:ext cx="167640" cy="167640"/>
          </a:xfrm>
          <a:prstGeom prst="rect">
            <a:avLst/>
          </a:prstGeom>
        </p:spPr>
      </p:pic>
      <p:sp>
        <p:nvSpPr>
          <p:cNvPr id="8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Организаторы и Спонсоры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50637" y="1817192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Полный контроль медицинских акций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0637" y="2655392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Система аналитики и статистики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50636" y="3674657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Коммуникации с участниками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3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Организаторы и Спонсоры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160020"/>
            <a:ext cx="7938443" cy="5292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1973580"/>
            <a:ext cx="167640" cy="167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2849881"/>
            <a:ext cx="167640" cy="16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7" y="3893821"/>
            <a:ext cx="167640" cy="1676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50637" y="2655392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Система аналитики и статистики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50636" y="3674657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Коммуникации с участниками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0637" y="1817192"/>
            <a:ext cx="324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Полный контроль медицинских акций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6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Администрация медицинских учреждений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52156"/>
            <a:ext cx="7013834" cy="46758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95800" y="1768733"/>
            <a:ext cx="4316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Управление нагрузкой врачей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Контроль за потоками участников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Онлайн запись на приемы и обследования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Расписание врачей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Электронные карты участников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30" y="1900168"/>
            <a:ext cx="170652" cy="31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65760" y="120272"/>
            <a:ext cx="10894423" cy="441431"/>
          </a:xfrm>
        </p:spPr>
        <p:txBody>
          <a:bodyPr/>
          <a:lstStyle/>
          <a:p>
            <a:r>
              <a:rPr lang="en-US" dirty="0"/>
              <a:t>MEDSCREENING</a:t>
            </a:r>
            <a:endParaRPr lang="ru-RU" dirty="0"/>
          </a:p>
        </p:txBody>
      </p:sp>
      <p:sp>
        <p:nvSpPr>
          <p:cNvPr id="4" name="Дата 2"/>
          <p:cNvSpPr txBox="1">
            <a:spLocks/>
          </p:cNvSpPr>
          <p:nvPr/>
        </p:nvSpPr>
        <p:spPr>
          <a:xfrm>
            <a:off x="365760" y="561703"/>
            <a:ext cx="11547566" cy="40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Администрация медицинских учреждений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08080"/>
            <a:ext cx="7044758" cy="4696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75228" y="1768733"/>
            <a:ext cx="4316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Управление нагрузкой врачей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Контроль за потоками участников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Онлайн запись на приемы и обследования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Расписание врачей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Электронные карты участников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Взаимодействие с организаторами акции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76" y="1900168"/>
            <a:ext cx="170652" cy="31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14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498</Words>
  <Application>Microsoft Macintosh PowerPoint</Application>
  <PresentationFormat>Широкоэкранный</PresentationFormat>
  <Paragraphs>180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Cambria</vt:lpstr>
      <vt:lpstr>Arial</vt:lpstr>
      <vt:lpstr>Тема Office</vt:lpstr>
      <vt:lpstr>Интернет-скрининг глазами пациента</vt:lpstr>
      <vt:lpstr>Глобальная карта распространения онкологии</vt:lpstr>
      <vt:lpstr>Распространение онкологии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MEDSCREENING</vt:lpstr>
      <vt:lpstr>Спасибо!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agdeeva.i@gmail.com</cp:lastModifiedBy>
  <cp:revision>36</cp:revision>
  <dcterms:created xsi:type="dcterms:W3CDTF">2017-04-09T18:53:04Z</dcterms:created>
  <dcterms:modified xsi:type="dcterms:W3CDTF">2017-04-12T04:40:26Z</dcterms:modified>
</cp:coreProperties>
</file>